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36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5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8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0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6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4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5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6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2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ABC62-9238-E641-89EF-FBD84BB1F30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F387C-3929-5A41-9783-3D0C120F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6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2898"/>
          <a:stretch/>
        </p:blipFill>
        <p:spPr>
          <a:xfrm>
            <a:off x="469899" y="470330"/>
            <a:ext cx="7972977" cy="5806330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6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96"/>
    </mc:Choice>
    <mc:Fallback>
      <p:transition xmlns:p14="http://schemas.microsoft.com/office/powerpoint/2010/main" spd="slow" advTm="2119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24" y="399780"/>
            <a:ext cx="8888885" cy="5717822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2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39"/>
    </mc:Choice>
    <mc:Fallback>
      <p:transition xmlns:p14="http://schemas.microsoft.com/office/powerpoint/2010/main" spd="slow" advTm="540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On-screen Show (4:3)</PresentationFormat>
  <Paragraphs>0</Paragraphs>
  <Slides>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Harada</dc:creator>
  <cp:lastModifiedBy>Elena Harada</cp:lastModifiedBy>
  <cp:revision>5</cp:revision>
  <dcterms:created xsi:type="dcterms:W3CDTF">2017-10-26T03:27:46Z</dcterms:created>
  <dcterms:modified xsi:type="dcterms:W3CDTF">2017-10-26T04:27:55Z</dcterms:modified>
</cp:coreProperties>
</file>